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37" r:id="rId6"/>
  </p:sldMasterIdLst>
  <p:sldIdLst>
    <p:sldId id="256" r:id="rId7"/>
    <p:sldId id="278" r:id="rId8"/>
    <p:sldId id="274" r:id="rId9"/>
    <p:sldId id="283" r:id="rId10"/>
    <p:sldId id="284" r:id="rId11"/>
    <p:sldId id="279" r:id="rId12"/>
    <p:sldId id="280" r:id="rId13"/>
    <p:sldId id="281" r:id="rId14"/>
    <p:sldId id="282" r:id="rId15"/>
    <p:sldId id="286" r:id="rId16"/>
    <p:sldId id="288" r:id="rId17"/>
    <p:sldId id="291" r:id="rId18"/>
    <p:sldId id="290" r:id="rId19"/>
    <p:sldId id="293" r:id="rId20"/>
    <p:sldId id="294" r:id="rId21"/>
    <p:sldId id="295" r:id="rId22"/>
    <p:sldId id="298" r:id="rId23"/>
    <p:sldId id="297" r:id="rId24"/>
    <p:sldId id="301" r:id="rId25"/>
    <p:sldId id="302" r:id="rId26"/>
    <p:sldId id="303" r:id="rId27"/>
    <p:sldId id="272" r:id="rId28"/>
    <p:sldId id="269" r:id="rId29"/>
    <p:sldId id="275" r:id="rId30"/>
    <p:sldId id="257" r:id="rId31"/>
    <p:sldId id="296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70" r:id="rId42"/>
    <p:sldId id="267" r:id="rId43"/>
    <p:sldId id="271" r:id="rId44"/>
    <p:sldId id="268" r:id="rId45"/>
    <p:sldId id="276" r:id="rId46"/>
    <p:sldId id="277" r:id="rId47"/>
    <p:sldId id="305" r:id="rId4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877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95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197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791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7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9511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543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336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85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06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2228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19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93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93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3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26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15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75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48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1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7212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2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30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64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4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96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6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30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35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48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7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6396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05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93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97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39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27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3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54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3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25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4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5812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78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4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37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2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14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48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4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93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81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9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3844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51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80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39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65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362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4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53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75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90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3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3436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34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126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902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AFFEE-72D5-42F2-BC2C-E350E0759535}" type="datetimeFigureOut">
              <a:rPr lang="fa-IR" smtClean="0"/>
              <a:t>1442/03/24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E10458B-BBEC-4C91-A6C5-A442DC317E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570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0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1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5A0-0B5E-43BF-B7C5-9B126D42BFDB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1442/03/24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4FCF-0C88-43C0-B7C4-3933375CD03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2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322729"/>
            <a:ext cx="8915399" cy="2262781"/>
          </a:xfrm>
        </p:spPr>
        <p:txBody>
          <a:bodyPr/>
          <a:lstStyle/>
          <a:p>
            <a:r>
              <a:rPr lang="en-US" b="1" dirty="0">
                <a:solidFill>
                  <a:srgbClr val="3F4FA1"/>
                </a:solidFill>
                <a:latin typeface="Arial" panose="020B0604020202020204" pitchFamily="34" charset="0"/>
              </a:rPr>
              <a:t>Acute Stroke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Zeinab.falsafi.MD.neurologist</a:t>
            </a:r>
            <a:endParaRPr lang="fa-I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80"/>
            <a:ext cx="12220710" cy="68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212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822"/>
            <a:ext cx="12260900" cy="68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2"/>
            <a:ext cx="12192000" cy="68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2"/>
            <a:ext cx="12192000" cy="68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79"/>
            <a:ext cx="12192000" cy="68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310"/>
            <a:ext cx="12192001" cy="68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5037" cy="6952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967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0511"/>
            <a:ext cx="12192000" cy="67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77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58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88" y="0"/>
            <a:ext cx="11779623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090" y="135920"/>
            <a:ext cx="8299957" cy="65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6147"/>
            <a:ext cx="8911687" cy="67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70" y="-18858"/>
            <a:ext cx="11954435" cy="68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567" y="0"/>
            <a:ext cx="102534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580"/>
            <a:ext cx="12166976" cy="68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7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4" y="47064"/>
            <a:ext cx="12084173" cy="67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482" y="0"/>
            <a:ext cx="10282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29"/>
            <a:ext cx="12191999" cy="68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412" y="0"/>
            <a:ext cx="1064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34" y="0"/>
            <a:ext cx="102959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0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69" y="0"/>
            <a:ext cx="100001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816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4" y="119354"/>
            <a:ext cx="9455641" cy="67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81415"/>
            <a:ext cx="9599075" cy="66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0"/>
            <a:ext cx="95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0"/>
            <a:ext cx="12097871" cy="6884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3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4" y="76200"/>
            <a:ext cx="959907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471" y="21741"/>
            <a:ext cx="9771529" cy="68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" y="0"/>
            <a:ext cx="12097871" cy="697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55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80"/>
            <a:ext cx="12192000" cy="68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17" y="0"/>
            <a:ext cx="122372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57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26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99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0119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37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3770"/>
            <a:ext cx="12229692" cy="69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80"/>
            <a:ext cx="12192000" cy="68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</TotalTime>
  <Words>3</Words>
  <Application>Microsoft Office PowerPoint</Application>
  <PresentationFormat>Widescreen</PresentationFormat>
  <Paragraphs>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Wisp</vt:lpstr>
      <vt:lpstr>Office Theme</vt:lpstr>
      <vt:lpstr>2_Office Theme</vt:lpstr>
      <vt:lpstr>3_Office Theme</vt:lpstr>
      <vt:lpstr>4_Office Theme</vt:lpstr>
      <vt:lpstr>1_Office Theme</vt:lpstr>
      <vt:lpstr>Acute Stroke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Stroke</dc:title>
  <dc:creator>kando</dc:creator>
  <cp:lastModifiedBy>kando</cp:lastModifiedBy>
  <cp:revision>27</cp:revision>
  <dcterms:created xsi:type="dcterms:W3CDTF">2020-11-08T18:22:57Z</dcterms:created>
  <dcterms:modified xsi:type="dcterms:W3CDTF">2020-11-09T19:13:49Z</dcterms:modified>
</cp:coreProperties>
</file>