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327" r:id="rId5"/>
    <p:sldId id="328" r:id="rId6"/>
    <p:sldId id="329" r:id="rId7"/>
    <p:sldId id="258" r:id="rId8"/>
    <p:sldId id="259" r:id="rId9"/>
    <p:sldId id="260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261" r:id="rId18"/>
    <p:sldId id="337" r:id="rId19"/>
    <p:sldId id="262" r:id="rId20"/>
    <p:sldId id="263" r:id="rId21"/>
    <p:sldId id="264" r:id="rId22"/>
    <p:sldId id="268" r:id="rId23"/>
    <p:sldId id="269" r:id="rId24"/>
    <p:sldId id="270" r:id="rId25"/>
    <p:sldId id="271" r:id="rId26"/>
    <p:sldId id="284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06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0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4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6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15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4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3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08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10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14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0DF7-854D-4EBB-AA73-1DE57367039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290D-2C3F-47EF-9719-F4A80E51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46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584" y="381000"/>
            <a:ext cx="8190216" cy="612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23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60" y="457201"/>
            <a:ext cx="8241339" cy="604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0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338"/>
            <a:ext cx="8763000" cy="65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12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07243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66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394"/>
            <a:ext cx="8991600" cy="654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5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1143000"/>
            <a:ext cx="8964578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38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00"/>
            <a:ext cx="8839200" cy="651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339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25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41" y="533400"/>
            <a:ext cx="8293259" cy="60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65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642"/>
            <a:ext cx="8763000" cy="658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74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396" y="76200"/>
            <a:ext cx="6934200" cy="666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69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3363"/>
            <a:ext cx="67056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68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4335"/>
            <a:ext cx="6629399" cy="668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06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1" y="2133600"/>
            <a:ext cx="90402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44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6" y="914400"/>
            <a:ext cx="904602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8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3" y="1295400"/>
            <a:ext cx="901871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85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7772"/>
            <a:ext cx="8001000" cy="57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4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63" y="914400"/>
            <a:ext cx="892487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17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omunculu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150"/>
            <a:ext cx="6400800" cy="66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6021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097"/>
            <a:ext cx="7848599" cy="664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5248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49" y="533400"/>
            <a:ext cx="839674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3088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43" y="1295400"/>
            <a:ext cx="9150282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760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07" y="1676400"/>
            <a:ext cx="8769979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482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72" y="2362200"/>
            <a:ext cx="916994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817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871"/>
            <a:ext cx="8229600" cy="604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678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16293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2769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99" y="762000"/>
            <a:ext cx="85842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5067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2286000"/>
            <a:ext cx="8839196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832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68" y="1219200"/>
            <a:ext cx="8739928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5526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28" y="838200"/>
            <a:ext cx="8254872" cy="51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221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32" y="2286000"/>
            <a:ext cx="880331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6223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8" y="990600"/>
            <a:ext cx="8386392" cy="470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7373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6694"/>
            <a:ext cx="8305800" cy="53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952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65238" y="2033588"/>
            <a:ext cx="38020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smtClean="0"/>
          </a:p>
          <a:p>
            <a:endParaRPr lang="en-US" sz="16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71" y="1524000"/>
            <a:ext cx="772885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9462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20" y="914400"/>
            <a:ext cx="8623880" cy="48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242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53" y="2057400"/>
            <a:ext cx="897929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919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536"/>
            <a:ext cx="8381999" cy="62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5315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36" y="1600200"/>
            <a:ext cx="882993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370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5001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5018"/>
            <a:ext cx="8001000" cy="628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005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55"/>
            <a:ext cx="8153400" cy="646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5884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929"/>
            <a:ext cx="6172200" cy="65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928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650"/>
            <a:ext cx="8229600" cy="636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1318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60" y="609600"/>
            <a:ext cx="8149239" cy="580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446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83" y="457200"/>
            <a:ext cx="8341217" cy="608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9277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8996"/>
            <a:ext cx="4419600" cy="668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286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23" y="1143000"/>
            <a:ext cx="883336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8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04" y="990600"/>
            <a:ext cx="886785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90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1" y="1066800"/>
            <a:ext cx="905431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67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271713"/>
            <a:ext cx="89916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96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TGRP</dc:creator>
  <cp:lastModifiedBy>admin</cp:lastModifiedBy>
  <cp:revision>30</cp:revision>
  <dcterms:created xsi:type="dcterms:W3CDTF">2017-05-05T14:52:33Z</dcterms:created>
  <dcterms:modified xsi:type="dcterms:W3CDTF">2020-06-13T05:22:40Z</dcterms:modified>
</cp:coreProperties>
</file>